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2"/>
    <p:sldId id="354" r:id="rId3"/>
    <p:sldId id="261" r:id="rId4"/>
    <p:sldId id="350" r:id="rId5"/>
    <p:sldId id="351" r:id="rId6"/>
    <p:sldId id="352" r:id="rId7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520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7059" cy="99129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307590" y="475233"/>
            <a:ext cx="4528819" cy="12706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001792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001792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42875" y="1104900"/>
            <a:ext cx="2762250" cy="3600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7059" cy="99129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7059" cy="99129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39025" y="0"/>
            <a:ext cx="1627059" cy="99129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64907" y="1084961"/>
            <a:ext cx="1304925" cy="335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80260" y="2287587"/>
            <a:ext cx="3914140" cy="13290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001792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-up of a poster&#10;&#10;AI-generated content may be incorrect.">
            <a:extLst>
              <a:ext uri="{FF2B5EF4-FFF2-40B4-BE49-F238E27FC236}">
                <a16:creationId xmlns:a16="http://schemas.microsoft.com/office/drawing/2014/main" id="{E8B87652-0CF9-7A1E-DA19-810506079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09CF7-2C96-B2AC-2CD5-6ED3E3274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BC8A8C9-20AE-EC3C-A23D-CC1A88CB784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438400" y="133350"/>
            <a:ext cx="6324600" cy="934871"/>
          </a:xfrm>
          <a:prstGeom prst="rect">
            <a:avLst/>
          </a:prstGeom>
        </p:spPr>
        <p:txBody>
          <a:bodyPr vert="horz" wrap="square" lIns="0" tIns="377190" rIns="0" bIns="0" rtlCol="0">
            <a:spAutoFit/>
          </a:bodyPr>
          <a:lstStyle/>
          <a:p>
            <a:pPr algn="ctr">
              <a:defRPr sz="2700" b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lang="en-IN" sz="3600" dirty="0">
                <a:solidFill>
                  <a:srgbClr val="7030A0"/>
                </a:solidFill>
              </a:rPr>
              <a:t>The Problem </a:t>
            </a:r>
            <a:r>
              <a:rPr lang="en-IN" sz="3600" dirty="0">
                <a:solidFill>
                  <a:srgbClr val="424242"/>
                </a:solidFill>
              </a:rPr>
              <a:t>Statement</a:t>
            </a:r>
          </a:p>
        </p:txBody>
      </p:sp>
    </p:spTree>
    <p:extLst>
      <p:ext uri="{BB962C8B-B14F-4D97-AF65-F5344CB8AC3E}">
        <p14:creationId xmlns:p14="http://schemas.microsoft.com/office/powerpoint/2010/main" val="2530662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457200" y="590550"/>
            <a:ext cx="8382000" cy="1488869"/>
          </a:xfrm>
          <a:prstGeom prst="rect">
            <a:avLst/>
          </a:prstGeom>
        </p:spPr>
        <p:txBody>
          <a:bodyPr vert="horz" wrap="square" lIns="0" tIns="377190" rIns="0" bIns="0" rtlCol="0">
            <a:spAutoFit/>
          </a:bodyPr>
          <a:lstStyle/>
          <a:p>
            <a:pPr marL="1007110" algn="l">
              <a:spcBef>
                <a:spcPts val="135"/>
              </a:spcBef>
            </a:pPr>
            <a:r>
              <a:rPr lang="en-US" sz="3600" b="1" dirty="0">
                <a:solidFill>
                  <a:srgbClr val="424242"/>
                </a:solidFill>
              </a:rPr>
              <a:t>The Proposed</a:t>
            </a:r>
            <a:r>
              <a:rPr lang="en-US" sz="3600" b="1" dirty="0"/>
              <a:t> </a:t>
            </a:r>
            <a:r>
              <a:rPr lang="en-US" sz="3600" b="1" dirty="0">
                <a:solidFill>
                  <a:srgbClr val="7030A0"/>
                </a:solidFill>
              </a:rPr>
              <a:t>Solution - Your Idea</a:t>
            </a:r>
            <a:br>
              <a:rPr lang="en-GB" sz="3600" b="1" dirty="0">
                <a:solidFill>
                  <a:srgbClr val="7030A0"/>
                </a:solidFill>
                <a:latin typeface="Arial" panose="020B0604020202020204" pitchFamily="34" charset="0"/>
              </a:rPr>
            </a:br>
            <a:endParaRPr sz="3600" b="1" dirty="0">
              <a:solidFill>
                <a:srgbClr val="7030A0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26892-6D8C-524D-400A-725F78761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1;p17">
            <a:extLst>
              <a:ext uri="{FF2B5EF4-FFF2-40B4-BE49-F238E27FC236}">
                <a16:creationId xmlns:a16="http://schemas.microsoft.com/office/drawing/2014/main" id="{2256EDC5-A45C-D7E4-03C2-28CEA9B48A7B}"/>
              </a:ext>
            </a:extLst>
          </p:cNvPr>
          <p:cNvSpPr txBox="1"/>
          <p:nvPr/>
        </p:nvSpPr>
        <p:spPr>
          <a:xfrm>
            <a:off x="960557" y="545431"/>
            <a:ext cx="7462026" cy="868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algn="ctr">
              <a:defRPr sz="2500" b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dirty="0">
                <a:solidFill>
                  <a:srgbClr val="424242"/>
                </a:solidFill>
              </a:rPr>
              <a:t>How my</a:t>
            </a:r>
            <a:r>
              <a:rPr dirty="0">
                <a:solidFill>
                  <a:srgbClr val="0F7FBB"/>
                </a:solidFill>
              </a:rPr>
              <a:t> </a:t>
            </a:r>
            <a:r>
              <a:rPr dirty="0">
                <a:solidFill>
                  <a:srgbClr val="7030A0"/>
                </a:solidFill>
              </a:rPr>
              <a:t>solution / idea works</a:t>
            </a:r>
            <a:r>
              <a:rPr dirty="0">
                <a:solidFill>
                  <a:srgbClr val="424242"/>
                </a:solidFill>
              </a:rPr>
              <a:t>?</a:t>
            </a:r>
            <a:r>
              <a:rPr dirty="0">
                <a:solidFill>
                  <a:srgbClr val="0F7FBB"/>
                </a:solidFill>
              </a:rPr>
              <a:t> </a:t>
            </a:r>
          </a:p>
          <a:p>
            <a:pPr algn="ctr">
              <a:defRPr sz="2500" b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rPr sz="2000" b="0" dirty="0">
                <a:solidFill>
                  <a:srgbClr val="424242"/>
                </a:solidFill>
              </a:rPr>
              <a:t>(The working model / design)</a:t>
            </a:r>
          </a:p>
        </p:txBody>
      </p:sp>
    </p:spTree>
    <p:extLst>
      <p:ext uri="{BB962C8B-B14F-4D97-AF65-F5344CB8AC3E}">
        <p14:creationId xmlns:p14="http://schemas.microsoft.com/office/powerpoint/2010/main" val="2104277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8A969-73A9-B2D2-50FE-0265E7818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3AD2667-6E2A-5F6D-F867-87CA9575BDB2}"/>
              </a:ext>
            </a:extLst>
          </p:cNvPr>
          <p:cNvSpPr txBox="1"/>
          <p:nvPr/>
        </p:nvSpPr>
        <p:spPr>
          <a:xfrm>
            <a:off x="2286000" y="666750"/>
            <a:ext cx="6553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chemeClr val="tx1"/>
                </a:solidFill>
              </a:rPr>
              <a:t>My</a:t>
            </a:r>
            <a:r>
              <a:rPr lang="en-GB" sz="3600" b="1" dirty="0">
                <a:solidFill>
                  <a:srgbClr val="7030A0"/>
                </a:solidFill>
              </a:rPr>
              <a:t> Future Plan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157458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A293D-133A-BCD2-9FB6-EEC5CE29A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logos on a white background&#10;&#10;AI-generated content may be incorrect.">
            <a:extLst>
              <a:ext uri="{FF2B5EF4-FFF2-40B4-BE49-F238E27FC236}">
                <a16:creationId xmlns:a16="http://schemas.microsoft.com/office/drawing/2014/main" id="{8E1BE36C-63CB-056B-3995-FC914CEAD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39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27</Words>
  <Application>Microsoft Office PowerPoint</Application>
  <PresentationFormat>On-screen Show (16:9)</PresentationFormat>
  <Paragraphs>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Trebuchet MS</vt:lpstr>
      <vt:lpstr>Office Theme</vt:lpstr>
      <vt:lpstr>PowerPoint Presentation</vt:lpstr>
      <vt:lpstr>The Problem Statement</vt:lpstr>
      <vt:lpstr>The Proposed Solution - Your Idea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Vandana</dc:creator>
  <cp:lastModifiedBy>VANDANA AHLUWALIA</cp:lastModifiedBy>
  <cp:revision>5</cp:revision>
  <dcterms:created xsi:type="dcterms:W3CDTF">2025-11-03T05:40:22Z</dcterms:created>
  <dcterms:modified xsi:type="dcterms:W3CDTF">2025-11-27T16:53:49Z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2025-10-17T00:00:00Z</vt:filetime>
  </property>
  <property fmtid="{D5CDD505-2E9C-101B-9397-08002B2CF9AE}" pid="3" name="LastSaved">
    <vt:filetime>2025-11-03T00:00:00Z</vt:filetime>
  </property>
</Properties>
</file>